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Default Extension="m4a" ContentType="audi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0" r:id="rId1"/>
    <p:sldMasterId id="2147483683" r:id="rId2"/>
    <p:sldMasterId id="2147483695" r:id="rId3"/>
  </p:sldMasterIdLst>
  <p:notesMasterIdLst>
    <p:notesMasterId r:id="rId16"/>
  </p:notesMasterIdLst>
  <p:sldIdLst>
    <p:sldId id="256" r:id="rId4"/>
    <p:sldId id="266" r:id="rId5"/>
    <p:sldId id="269" r:id="rId6"/>
    <p:sldId id="272" r:id="rId7"/>
    <p:sldId id="276" r:id="rId8"/>
    <p:sldId id="277" r:id="rId9"/>
    <p:sldId id="273" r:id="rId10"/>
    <p:sldId id="279" r:id="rId11"/>
    <p:sldId id="274" r:id="rId12"/>
    <p:sldId id="278" r:id="rId13"/>
    <p:sldId id="275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yamoto, Yoshi" initials="MY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43" autoAdjust="0"/>
    <p:restoredTop sz="61275" autoAdjust="0"/>
  </p:normalViewPr>
  <p:slideViewPr>
    <p:cSldViewPr snapToGrid="0" snapToObjects="1">
      <p:cViewPr varScale="1">
        <p:scale>
          <a:sx n="78" d="100"/>
          <a:sy n="78" d="100"/>
        </p:scale>
        <p:origin x="-1648" y="-120"/>
      </p:cViewPr>
      <p:guideLst>
        <p:guide orient="horz" pos="773"/>
        <p:guide pos="24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3" d="100"/>
          <a:sy n="93" d="100"/>
        </p:scale>
        <p:origin x="378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commentAuthors" Target="commentAuthors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A10BF7-5E21-47E5-959A-B98C18685795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75C334-33B0-4BAD-933F-7B934A7FE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212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Hi,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video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progress</a:t>
            </a:r>
            <a:r>
              <a:rPr lang="en-US" dirty="0"/>
              <a:t> of our project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17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84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introduced,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main</a:t>
            </a:r>
            <a:r>
              <a:rPr lang="zh-CN" altLang="en-US" dirty="0"/>
              <a:t> </a:t>
            </a:r>
            <a:r>
              <a:rPr lang="en-US" altLang="zh-CN" dirty="0"/>
              <a:t>functions:</a:t>
            </a:r>
            <a:r>
              <a:rPr lang="zh-CN" altLang="en-US" dirty="0"/>
              <a:t> </a:t>
            </a:r>
            <a:r>
              <a:rPr lang="en-US" altLang="zh-CN" dirty="0"/>
              <a:t>awareness,</a:t>
            </a:r>
            <a:r>
              <a:rPr lang="zh-CN" altLang="en-US" dirty="0"/>
              <a:t> </a:t>
            </a:r>
            <a:r>
              <a:rPr lang="en-US" altLang="zh-CN" dirty="0"/>
              <a:t>suggestion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booking.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721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4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Sexually transmitted diseases (STDs) are among the most common infectious diseases in the United States today. it becomes important to create awareness as well as provide easy availability of resources.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  <a:r>
              <a:rPr lang="zh-CN" altLang="en-US" dirty="0"/>
              <a:t> </a:t>
            </a:r>
            <a:r>
              <a:rPr lang="en-US" altLang="zh-CN" dirty="0"/>
              <a:t>open</a:t>
            </a:r>
            <a:r>
              <a:rPr lang="zh-CN" altLang="en-US" dirty="0"/>
              <a:t> </a:t>
            </a:r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web</a:t>
            </a:r>
            <a:r>
              <a:rPr lang="zh-CN" altLang="en-US" dirty="0"/>
              <a:t> </a:t>
            </a:r>
            <a:r>
              <a:rPr lang="en-US" altLang="zh-CN" dirty="0"/>
              <a:t>app,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watch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list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videos</a:t>
            </a:r>
            <a:r>
              <a:rPr lang="zh-CN" altLang="en-US" dirty="0"/>
              <a:t> </a:t>
            </a:r>
            <a:r>
              <a:rPr lang="en-US" altLang="zh-CN" dirty="0"/>
              <a:t>covering</a:t>
            </a:r>
            <a:r>
              <a:rPr lang="zh-CN" altLang="en-US" dirty="0"/>
              <a:t> </a:t>
            </a:r>
            <a:r>
              <a:rPr lang="en-US" altLang="zh-CN" dirty="0"/>
              <a:t>STD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prevent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diseases.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videos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automatically</a:t>
            </a:r>
            <a:r>
              <a:rPr lang="zh-CN" altLang="en-US" dirty="0"/>
              <a:t> </a:t>
            </a:r>
            <a:r>
              <a:rPr lang="en-US" altLang="zh-CN" dirty="0"/>
              <a:t>added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playlist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updated.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4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Scrolling</a:t>
            </a:r>
            <a:r>
              <a:rPr lang="zh-CN" altLang="en-US" dirty="0"/>
              <a:t> </a:t>
            </a:r>
            <a:r>
              <a:rPr lang="en-US" altLang="zh-CN" dirty="0"/>
              <a:t>down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page,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ingested</a:t>
            </a:r>
            <a:r>
              <a:rPr lang="zh-CN" altLang="en-US" dirty="0"/>
              <a:t> </a:t>
            </a:r>
            <a:r>
              <a:rPr lang="en-US" altLang="zh-CN" dirty="0"/>
              <a:t>CDC’s</a:t>
            </a:r>
            <a:r>
              <a:rPr lang="zh-CN" altLang="en-US" dirty="0"/>
              <a:t> </a:t>
            </a:r>
            <a:r>
              <a:rPr lang="en-US" altLang="zh-CN" dirty="0"/>
              <a:t>twitter</a:t>
            </a:r>
            <a:r>
              <a:rPr lang="zh-CN" altLang="en-US" dirty="0"/>
              <a:t> </a:t>
            </a:r>
            <a:r>
              <a:rPr lang="en-US" altLang="zh-CN" dirty="0"/>
              <a:t>feed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research</a:t>
            </a:r>
            <a:r>
              <a:rPr lang="zh-CN" altLang="en-US" dirty="0"/>
              <a:t> </a:t>
            </a:r>
            <a:r>
              <a:rPr lang="en-US" altLang="zh-CN" dirty="0"/>
              <a:t>news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science</a:t>
            </a:r>
            <a:r>
              <a:rPr lang="zh-CN" altLang="en-US" dirty="0"/>
              <a:t> </a:t>
            </a:r>
            <a:r>
              <a:rPr lang="en-US" altLang="zh-CN" dirty="0"/>
              <a:t>daily.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updated</a:t>
            </a:r>
            <a:r>
              <a:rPr lang="zh-CN" altLang="en-US" dirty="0"/>
              <a:t> </a:t>
            </a:r>
            <a:r>
              <a:rPr lang="en-US" altLang="zh-CN" dirty="0"/>
              <a:t>automatically.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4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top</a:t>
            </a:r>
            <a:r>
              <a:rPr lang="zh-CN" altLang="en-US" dirty="0"/>
              <a:t> </a:t>
            </a:r>
            <a:r>
              <a:rPr lang="en-US" altLang="zh-CN" dirty="0"/>
              <a:t>right</a:t>
            </a:r>
            <a:r>
              <a:rPr lang="zh-CN" altLang="en-US" dirty="0"/>
              <a:t> </a:t>
            </a:r>
            <a:r>
              <a:rPr lang="en-US" altLang="zh-CN" dirty="0"/>
              <a:t>corner,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  <a:r>
              <a:rPr lang="zh-CN" altLang="en-US" dirty="0"/>
              <a:t> </a:t>
            </a:r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 err="1"/>
              <a:t>cdc</a:t>
            </a:r>
            <a:r>
              <a:rPr lang="zh-CN" altLang="en-US" dirty="0"/>
              <a:t> </a:t>
            </a:r>
            <a:r>
              <a:rPr lang="en-US" altLang="zh-CN" dirty="0"/>
              <a:t>information,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directs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page</a:t>
            </a:r>
            <a:r>
              <a:rPr lang="zh-CN" altLang="en-US" dirty="0"/>
              <a:t> </a:t>
            </a:r>
            <a:r>
              <a:rPr lang="en-US" altLang="zh-CN" dirty="0"/>
              <a:t>showing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fact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STDs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prevent</a:t>
            </a:r>
            <a:r>
              <a:rPr lang="zh-CN" altLang="en-US" dirty="0"/>
              <a:t> </a:t>
            </a:r>
            <a:r>
              <a:rPr lang="en-US" altLang="zh-CN" dirty="0"/>
              <a:t>them.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84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ability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recommend</a:t>
            </a:r>
            <a:r>
              <a:rPr lang="zh-CN" altLang="en-US" dirty="0"/>
              <a:t> </a:t>
            </a:r>
            <a:r>
              <a:rPr lang="en-US" altLang="zh-CN" dirty="0"/>
              <a:t>STD</a:t>
            </a:r>
            <a:r>
              <a:rPr lang="zh-CN" altLang="en-US" dirty="0"/>
              <a:t> </a:t>
            </a:r>
            <a:r>
              <a:rPr lang="en-US" altLang="zh-CN" dirty="0"/>
              <a:t>tests.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  <a:r>
              <a:rPr lang="zh-CN" altLang="en-US" dirty="0"/>
              <a:t> </a:t>
            </a:r>
            <a:r>
              <a:rPr lang="en-US" altLang="zh-CN" dirty="0" err="1"/>
              <a:t>clikc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STDs,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answer</a:t>
            </a:r>
            <a:r>
              <a:rPr lang="zh-CN" altLang="en-US" dirty="0"/>
              <a:t> </a:t>
            </a:r>
            <a:r>
              <a:rPr lang="en-US" altLang="zh-CN" dirty="0"/>
              <a:t>five</a:t>
            </a:r>
            <a:r>
              <a:rPr lang="zh-CN" altLang="en-US" dirty="0"/>
              <a:t> </a:t>
            </a:r>
            <a:r>
              <a:rPr lang="en-US" altLang="zh-CN" dirty="0"/>
              <a:t>questions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suggest.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84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app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return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list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recommended</a:t>
            </a:r>
            <a:r>
              <a:rPr lang="zh-CN" altLang="en-US" dirty="0"/>
              <a:t> </a:t>
            </a:r>
            <a:r>
              <a:rPr lang="en-US" altLang="zh-CN" dirty="0"/>
              <a:t>tests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answers.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84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  <a:r>
              <a:rPr lang="zh-CN" altLang="en-US" dirty="0"/>
              <a:t> </a:t>
            </a:r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book</a:t>
            </a:r>
            <a:r>
              <a:rPr lang="zh-CN" altLang="en-US" dirty="0"/>
              <a:t> </a:t>
            </a:r>
            <a:r>
              <a:rPr lang="en-US" altLang="zh-CN" dirty="0"/>
              <a:t>appointment,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list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nearby</a:t>
            </a:r>
            <a:r>
              <a:rPr lang="zh-CN" altLang="en-US" dirty="0"/>
              <a:t> </a:t>
            </a:r>
            <a:r>
              <a:rPr lang="en-US" altLang="zh-CN" dirty="0"/>
              <a:t>doctors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medical</a:t>
            </a:r>
            <a:r>
              <a:rPr lang="zh-CN" altLang="en-US" dirty="0"/>
              <a:t> </a:t>
            </a:r>
            <a:r>
              <a:rPr lang="en-US" altLang="zh-CN" dirty="0"/>
              <a:t>facilities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/>
              <a:t>up.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want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visit.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847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booking</a:t>
            </a:r>
            <a:r>
              <a:rPr lang="zh-CN" altLang="en-US" dirty="0"/>
              <a:t> </a:t>
            </a:r>
            <a:r>
              <a:rPr lang="en-US" altLang="zh-CN" dirty="0"/>
              <a:t>form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pop</a:t>
            </a:r>
            <a:r>
              <a:rPr lang="zh-CN" altLang="en-US" dirty="0"/>
              <a:t> </a:t>
            </a:r>
            <a:r>
              <a:rPr lang="en-US" altLang="zh-CN" dirty="0"/>
              <a:t>up,</a:t>
            </a:r>
            <a:r>
              <a:rPr lang="zh-CN" altLang="en-US" dirty="0"/>
              <a:t> </a:t>
            </a:r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fill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desired</a:t>
            </a:r>
            <a:r>
              <a:rPr lang="zh-CN" altLang="en-US" dirty="0"/>
              <a:t> </a:t>
            </a:r>
            <a:r>
              <a:rPr lang="en-US" altLang="zh-CN" dirty="0"/>
              <a:t>appointment</a:t>
            </a:r>
            <a:r>
              <a:rPr lang="zh-CN" altLang="en-US" dirty="0"/>
              <a:t> </a:t>
            </a:r>
            <a:r>
              <a:rPr lang="en-US" altLang="zh-CN" dirty="0"/>
              <a:t>time.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provide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template</a:t>
            </a:r>
            <a:r>
              <a:rPr lang="zh-CN" altLang="en-US" dirty="0"/>
              <a:t> </a:t>
            </a:r>
            <a:r>
              <a:rPr lang="en-US" altLang="zh-CN" dirty="0"/>
              <a:t>email</a:t>
            </a:r>
            <a:r>
              <a:rPr lang="zh-CN" altLang="en-US" dirty="0"/>
              <a:t> </a:t>
            </a:r>
            <a:r>
              <a:rPr lang="en-US" altLang="zh-CN" dirty="0"/>
              <a:t>so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it’s</a:t>
            </a:r>
            <a:r>
              <a:rPr lang="zh-CN" altLang="en-US" dirty="0"/>
              <a:t> </a:t>
            </a:r>
            <a:r>
              <a:rPr lang="en-US" altLang="zh-CN" dirty="0"/>
              <a:t>easier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send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request.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75C334-33B0-4BAD-933F-7B934A7FE9B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84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24461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4462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=""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=""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=""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=""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Relationship Id="rId9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11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theme" Target="../theme/theme3.xml"/><Relationship Id="rId11" Type="http://schemas.openxmlformats.org/officeDocument/2006/relationships/image" Target="../media/image3.jpg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Relationship Id="rId6" Type="http://schemas.openxmlformats.org/officeDocument/2006/relationships/image" Target="../media/image1.jpg"/><Relationship Id="rId7" Type="http://schemas.openxmlformats.org/officeDocument/2006/relationships/image" Target="../media/image4.png"/><Relationship Id="rId1" Type="http://schemas.openxmlformats.org/officeDocument/2006/relationships/tags" Target="../tags/tag1.xml"/><Relationship Id="rId2" Type="http://schemas.microsoft.com/office/2007/relationships/media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1.png"/><Relationship Id="rId6" Type="http://schemas.openxmlformats.org/officeDocument/2006/relationships/image" Target="../media/image4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4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2.png"/><Relationship Id="rId6" Type="http://schemas.openxmlformats.org/officeDocument/2006/relationships/image" Target="../media/image4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4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5.png"/><Relationship Id="rId6" Type="http://schemas.openxmlformats.org/officeDocument/2006/relationships/image" Target="../media/image4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7.png"/><Relationship Id="rId6" Type="http://schemas.openxmlformats.org/officeDocument/2006/relationships/image" Target="../media/image4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4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9.png"/><Relationship Id="rId6" Type="http://schemas.openxmlformats.org/officeDocument/2006/relationships/image" Target="../media/image4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0.png"/><Relationship Id="rId6" Type="http://schemas.openxmlformats.org/officeDocument/2006/relationships/image" Target="../media/image4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4462" y="3586163"/>
            <a:ext cx="7588418" cy="3119437"/>
          </a:xfrm>
        </p:spPr>
        <p:txBody>
          <a:bodyPr/>
          <a:lstStyle/>
          <a:p>
            <a:r>
              <a:rPr lang="en-US" dirty="0"/>
              <a:t>Across The Board Champion</a:t>
            </a:r>
          </a:p>
          <a:p>
            <a:r>
              <a:rPr lang="en-US" altLang="zh-CN" sz="2400" dirty="0" err="1"/>
              <a:t>Xueting</a:t>
            </a:r>
            <a:r>
              <a:rPr lang="en-US" altLang="zh-CN" sz="2400" dirty="0"/>
              <a:t> Chen(Presenter), </a:t>
            </a:r>
            <a:r>
              <a:rPr lang="en-US" sz="2400" dirty="0"/>
              <a:t>Yoshihisa Miyamoto, </a:t>
            </a:r>
            <a:r>
              <a:rPr lang="en-US" sz="2400" dirty="0" err="1"/>
              <a:t>Changrui</a:t>
            </a:r>
            <a:r>
              <a:rPr lang="en-US" sz="2400" dirty="0"/>
              <a:t> Zhang, Anil </a:t>
            </a:r>
            <a:r>
              <a:rPr lang="en-US" sz="2400" dirty="0" err="1"/>
              <a:t>Gadgotra</a:t>
            </a:r>
            <a:r>
              <a:rPr lang="en-US" sz="2400" dirty="0"/>
              <a:t>, </a:t>
            </a:r>
            <a:r>
              <a:rPr lang="en-US" sz="2400" dirty="0" err="1"/>
              <a:t>Divya</a:t>
            </a:r>
            <a:r>
              <a:rPr lang="en-US" sz="2400" dirty="0"/>
              <a:t> </a:t>
            </a:r>
            <a:r>
              <a:rPr lang="en-US" sz="2400" dirty="0" err="1"/>
              <a:t>Datla</a:t>
            </a:r>
            <a:r>
              <a:rPr lang="en-US" sz="2400" dirty="0"/>
              <a:t>, Prashanth Subrahmanyam</a:t>
            </a:r>
            <a:endParaRPr lang="en-US" dirty="0"/>
          </a:p>
          <a:p>
            <a:r>
              <a:rPr lang="en-US" dirty="0"/>
              <a:t>CS6440: Introduction to Health Informatics</a:t>
            </a:r>
          </a:p>
          <a:p>
            <a:r>
              <a:rPr lang="en-US" dirty="0"/>
              <a:t>March10</a:t>
            </a:r>
            <a:r>
              <a:rPr lang="en-US" baseline="30000" dirty="0"/>
              <a:t>th</a:t>
            </a:r>
            <a:r>
              <a:rPr lang="en-US" dirty="0"/>
              <a:t>, 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4462" y="0"/>
            <a:ext cx="7397517" cy="3459435"/>
          </a:xfrm>
          <a:prstGeom prst="rect">
            <a:avLst/>
          </a:prstGeom>
        </p:spPr>
        <p:txBody>
          <a:bodyPr wrap="square">
            <a:normAutofit fontScale="90000"/>
          </a:bodyPr>
          <a:lstStyle/>
          <a:p>
            <a:r>
              <a:rPr lang="en-US" dirty="0"/>
              <a:t>Deliverable </a:t>
            </a:r>
            <a:r>
              <a:rPr lang="en-US" altLang="zh-CN" dirty="0"/>
              <a:t>3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Team </a:t>
            </a:r>
            <a:r>
              <a:rPr lang="en-US" altLang="zh-CN" dirty="0"/>
              <a:t>Progress Report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SEXUALLY TRANSMITTED DISEASES INFORMATION APP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29D529E0-22B5-FF40-B93E-33D5EB02C69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0648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9775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931"/>
    </mc:Choice>
    <mc:Fallback xmlns="">
      <p:transition spd="slow" advClick="0" advTm="693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7CE791-6A4D-DF46-9F67-1D6FD75C8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P</a:t>
            </a:r>
            <a:r>
              <a:rPr lang="en-US" altLang="zh-CN" dirty="0"/>
              <a:t>roject progress - Booking</a:t>
            </a:r>
            <a:endParaRPr 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0" y="1879084"/>
            <a:ext cx="120808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3" name="图片 2" descr="Screen Shot 2019-03-29 at 10.53.36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608" y="1128689"/>
            <a:ext cx="6800767" cy="572931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="" xmlns:a16="http://schemas.microsoft.com/office/drawing/2014/main" id="{ED7CE791-6A4D-DF46-9F67-1D6FD75C8800}"/>
              </a:ext>
            </a:extLst>
          </p:cNvPr>
          <p:cNvSpPr txBox="1">
            <a:spLocks/>
          </p:cNvSpPr>
          <p:nvPr/>
        </p:nvSpPr>
        <p:spPr>
          <a:xfrm>
            <a:off x="7499350" y="5385497"/>
            <a:ext cx="31496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r"/>
            <a:r>
              <a:rPr lang="en-US" altLang="zh-CN" dirty="0"/>
              <a:t>DEMO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F0D3C57A-B623-4149-B0A8-7F9931BF6E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26482" y="538549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349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68"/>
    </mc:Choice>
    <mc:Fallback xmlns="">
      <p:transition spd="slow" advClick="0" advTm="160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7CE791-6A4D-DF46-9F67-1D6FD75C8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Further steps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948C445-4302-9244-A7C6-56706AC314A4}"/>
              </a:ext>
            </a:extLst>
          </p:cNvPr>
          <p:cNvSpPr txBox="1"/>
          <p:nvPr/>
        </p:nvSpPr>
        <p:spPr>
          <a:xfrm>
            <a:off x="771525" y="1614488"/>
            <a:ext cx="223651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Polish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Sign in, Sign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Information Store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Tailor News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07619B35-B94F-174A-8CB5-46387E5870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652000" y="584447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47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68"/>
    </mc:Choice>
    <mc:Fallback xmlns="">
      <p:transition spd="slow" advClick="0" advTm="160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B90740B-6198-5C4B-A8B0-783394763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5715000" cy="1014761"/>
          </a:xfrm>
        </p:spPr>
        <p:txBody>
          <a:bodyPr>
            <a:normAutofit/>
          </a:bodyPr>
          <a:lstStyle/>
          <a:p>
            <a:r>
              <a:rPr lang="en-US" dirty="0"/>
              <a:t>Gantt Chart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2EF6A75B-D33E-5E43-A445-A98C3EEDF84C}"/>
              </a:ext>
            </a:extLst>
          </p:cNvPr>
          <p:cNvSpPr txBox="1"/>
          <p:nvPr/>
        </p:nvSpPr>
        <p:spPr>
          <a:xfrm>
            <a:off x="514691" y="1234242"/>
            <a:ext cx="4755810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200" dirty="0"/>
              <a:t>Front 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200" dirty="0"/>
              <a:t>Awareness (</a:t>
            </a:r>
            <a:r>
              <a:rPr lang="en-US" altLang="zh-CN" sz="2200" dirty="0" err="1"/>
              <a:t>Prashanth</a:t>
            </a:r>
            <a:r>
              <a:rPr lang="en-US" altLang="zh-CN" sz="22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200" dirty="0"/>
              <a:t>Suggestion (Anil)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200" dirty="0"/>
              <a:t>Booking (Yoshi)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200" dirty="0"/>
              <a:t>Back End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200" dirty="0"/>
              <a:t>Awareness (</a:t>
            </a:r>
            <a:r>
              <a:rPr lang="en-US" altLang="zh-CN" sz="2200" dirty="0" err="1"/>
              <a:t>Divya</a:t>
            </a:r>
            <a:r>
              <a:rPr lang="en-US" altLang="zh-CN" sz="22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200" dirty="0"/>
              <a:t>Suggestion (</a:t>
            </a:r>
            <a:r>
              <a:rPr lang="en-US" altLang="zh-CN" sz="2200" dirty="0" err="1"/>
              <a:t>Changrui</a:t>
            </a:r>
            <a:r>
              <a:rPr lang="en-US" altLang="zh-CN" sz="2200" dirty="0"/>
              <a:t>)</a:t>
            </a:r>
            <a:endParaRPr lang="en-US" sz="2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Booking (Yoshi)</a:t>
            </a:r>
          </a:p>
          <a:p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Database Design (Anil)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200" dirty="0"/>
              <a:t>Testing (</a:t>
            </a:r>
            <a:r>
              <a:rPr lang="en-US" altLang="zh-CN" sz="2200" dirty="0" err="1"/>
              <a:t>Xueting</a:t>
            </a:r>
            <a:r>
              <a:rPr lang="en-US" altLang="zh-CN" sz="2200" dirty="0"/>
              <a:t>)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图片 3" descr="chart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3374" y="0"/>
            <a:ext cx="5481351" cy="6866361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C31A0109-4EFC-BF43-9EC7-ECB9FB8ADC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37598" y="524584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698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5978"/>
    </mc:Choice>
    <mc:Fallback xmlns="">
      <p:transition spd="slow" advClick="0" advTm="3597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4B2CD2C1-AA66-4661-AD1C-5A4C76573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Link to Presentation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603AC5B4-8E57-45CB-8747-7901A3749B31}"/>
              </a:ext>
            </a:extLst>
          </p:cNvPr>
          <p:cNvSpPr/>
          <p:nvPr/>
        </p:nvSpPr>
        <p:spPr>
          <a:xfrm>
            <a:off x="929640" y="2536448"/>
            <a:ext cx="11430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>
                <a:solidFill>
                  <a:schemeClr val="accent1"/>
                </a:solidFill>
              </a:rPr>
              <a:t>https</a:t>
            </a:r>
            <a:r>
              <a:rPr lang="en-US" sz="4800" smtClean="0">
                <a:solidFill>
                  <a:schemeClr val="accent1"/>
                </a:solidFill>
              </a:rPr>
              <a:t>:/</a:t>
            </a:r>
            <a:r>
              <a:rPr lang="en-US" sz="4800" dirty="0">
                <a:solidFill>
                  <a:schemeClr val="accent1"/>
                </a:solidFill>
              </a:rPr>
              <a:t>/</a:t>
            </a:r>
            <a:r>
              <a:rPr lang="en-US" sz="4800" dirty="0" err="1">
                <a:solidFill>
                  <a:schemeClr val="accent1"/>
                </a:solidFill>
              </a:rPr>
              <a:t>youtu.be</a:t>
            </a:r>
            <a:r>
              <a:rPr lang="en-US" sz="4800" dirty="0">
                <a:solidFill>
                  <a:schemeClr val="accent1"/>
                </a:solidFill>
              </a:rPr>
              <a:t>/</a:t>
            </a:r>
            <a:r>
              <a:rPr lang="en-US" sz="4800" dirty="0" err="1">
                <a:solidFill>
                  <a:schemeClr val="accent1"/>
                </a:solidFill>
              </a:rPr>
              <a:t>EdiqTuReZBU</a:t>
            </a:r>
            <a:endParaRPr lang="en-US" sz="4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92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502"/>
    </mc:Choice>
    <mc:Fallback xmlns="">
      <p:transition spd="slow" advClick="0" advTm="350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7CE791-6A4D-DF46-9F67-1D6FD75C8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B948C445-4302-9244-A7C6-56706AC314A4}"/>
              </a:ext>
            </a:extLst>
          </p:cNvPr>
          <p:cNvSpPr txBox="1"/>
          <p:nvPr/>
        </p:nvSpPr>
        <p:spPr>
          <a:xfrm>
            <a:off x="771525" y="1614488"/>
            <a:ext cx="374333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Present the project progress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Further research and next 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Gantt Chart </a:t>
            </a:r>
            <a:r>
              <a:rPr lang="en-US" altLang="zh-CN" dirty="0"/>
              <a:t>update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B8942688-EE6E-5749-B226-9FF56E33B1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98200" y="535342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43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68"/>
    </mc:Choice>
    <mc:Fallback xmlns="">
      <p:transition spd="slow" advClick="0" advTm="160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home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014366"/>
            <a:ext cx="11334750" cy="58436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7CE791-6A4D-DF46-9F67-1D6FD75C8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P</a:t>
            </a:r>
            <a:r>
              <a:rPr lang="en-US" altLang="zh-CN" dirty="0" err="1"/>
              <a:t>roject</a:t>
            </a:r>
            <a:r>
              <a:rPr lang="en-US" altLang="zh-CN" dirty="0"/>
              <a:t> progress - Awareness</a:t>
            </a:r>
            <a:endParaRPr lang="en-US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1E84A852-929D-554F-A317-9A474B38E6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0295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3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68"/>
    </mc:Choice>
    <mc:Fallback xmlns="">
      <p:transition spd="slow" advClick="0" advTm="160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home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0591"/>
            <a:ext cx="12192000" cy="57563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7CE791-6A4D-DF46-9F67-1D6FD75C8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P</a:t>
            </a:r>
            <a:r>
              <a:rPr lang="en-US" altLang="zh-CN" dirty="0" err="1"/>
              <a:t>roject</a:t>
            </a:r>
            <a:r>
              <a:rPr lang="en-US" altLang="zh-CN" dirty="0"/>
              <a:t> progress - Awareness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97277DFB-3394-1745-B784-7B4324A7C5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069918" y="586689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99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68"/>
    </mc:Choice>
    <mc:Fallback xmlns="">
      <p:transition spd="slow" advClick="0" advTm="160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cdcinf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094075"/>
            <a:ext cx="11493500" cy="57639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7CE791-6A4D-DF46-9F67-1D6FD75C8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P</a:t>
            </a:r>
            <a:r>
              <a:rPr lang="en-US" altLang="zh-CN" dirty="0" err="1"/>
              <a:t>roject</a:t>
            </a:r>
            <a:r>
              <a:rPr lang="en-US" altLang="zh-CN" dirty="0"/>
              <a:t> progress - Awareness</a:t>
            </a:r>
            <a:endParaRPr lang="en-US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09E2F5DB-94CD-054F-93F1-BE01F4077A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98200" y="6045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43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68"/>
    </mc:Choice>
    <mc:Fallback xmlns="">
      <p:transition spd="slow" advClick="0" advTm="160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home2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24"/>
          <a:stretch/>
        </p:blipFill>
        <p:spPr>
          <a:xfrm>
            <a:off x="0" y="1101682"/>
            <a:ext cx="12192000" cy="37401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7CE791-6A4D-DF46-9F67-1D6FD75C8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P</a:t>
            </a:r>
            <a:r>
              <a:rPr lang="en-US" altLang="zh-CN" dirty="0"/>
              <a:t>roject progress - Suggestion</a:t>
            </a:r>
            <a:endParaRPr lang="en-US" dirty="0"/>
          </a:p>
        </p:txBody>
      </p:sp>
      <p:pic>
        <p:nvPicPr>
          <p:cNvPr id="6" name="图片 5" descr="suggest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9329"/>
            <a:ext cx="12192000" cy="3964046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10F0C132-371F-FA49-BFB6-BD5DFB9BD6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082306" y="584447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996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68"/>
    </mc:Choice>
    <mc:Fallback xmlns="">
      <p:transition spd="slow" advClick="0" advTm="160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suggest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3533"/>
            <a:ext cx="12192000" cy="56944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7CE791-6A4D-DF46-9F67-1D6FD75C8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P</a:t>
            </a:r>
            <a:r>
              <a:rPr lang="en-US" altLang="zh-CN" dirty="0"/>
              <a:t>roject progress - Suggestion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2D1BA2E2-6174-F74A-8B88-28D7468828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98200" y="584447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79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68"/>
    </mc:Choice>
    <mc:Fallback xmlns="">
      <p:transition spd="slow" advClick="0" advTm="160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7CE791-6A4D-DF46-9F67-1D6FD75C8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P</a:t>
            </a:r>
            <a:r>
              <a:rPr lang="en-US" altLang="zh-CN" dirty="0"/>
              <a:t>roject progress - Booking</a:t>
            </a:r>
            <a:endParaRPr lang="en-US" dirty="0"/>
          </a:p>
        </p:txBody>
      </p:sp>
      <p:pic>
        <p:nvPicPr>
          <p:cNvPr id="5" name="图片 4" descr="booking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3533"/>
            <a:ext cx="12192000" cy="5694467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0" y="1879084"/>
            <a:ext cx="120808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="" xmlns:a16="http://schemas.microsoft.com/office/drawing/2014/main" id="{ED7CE791-6A4D-DF46-9F67-1D6FD75C8800}"/>
              </a:ext>
            </a:extLst>
          </p:cNvPr>
          <p:cNvSpPr txBox="1">
            <a:spLocks/>
          </p:cNvSpPr>
          <p:nvPr/>
        </p:nvSpPr>
        <p:spPr>
          <a:xfrm>
            <a:off x="7499350" y="5385497"/>
            <a:ext cx="31496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algn="r"/>
            <a:r>
              <a:rPr lang="en-US" altLang="zh-CN" dirty="0"/>
              <a:t>DEMO</a:t>
            </a:r>
            <a:endParaRPr lang="en-US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="" xmlns:a16="http://schemas.microsoft.com/office/drawing/2014/main" id="{BDA6A4A2-B6C8-5640-BE94-3262D2DCB2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702738" y="548647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8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68"/>
    </mc:Choice>
    <mc:Fallback xmlns="">
      <p:transition spd="slow" advClick="0" advTm="16068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1"/>
</p:tagLst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2218</TotalTime>
  <Words>407</Words>
  <Application>Microsoft Macintosh PowerPoint</Application>
  <PresentationFormat>自定义</PresentationFormat>
  <Paragraphs>69</Paragraphs>
  <Slides>12</Slides>
  <Notes>11</Notes>
  <HiddenSlides>0</HiddenSlides>
  <MMClips>11</MMClips>
  <ScaleCrop>false</ScaleCrop>
  <HeadingPairs>
    <vt:vector size="4" baseType="variant">
      <vt:variant>
        <vt:lpstr>主题</vt:lpstr>
      </vt:variant>
      <vt:variant>
        <vt:i4>3</vt:i4>
      </vt:variant>
      <vt:variant>
        <vt:lpstr>幻灯片标题</vt:lpstr>
      </vt:variant>
      <vt:variant>
        <vt:i4>12</vt:i4>
      </vt:variant>
    </vt:vector>
  </HeadingPairs>
  <TitlesOfParts>
    <vt:vector size="15" baseType="lpstr">
      <vt:lpstr>Custom Design</vt:lpstr>
      <vt:lpstr>1_Custom Design</vt:lpstr>
      <vt:lpstr>2_Custom Design</vt:lpstr>
      <vt:lpstr>Deliverable 3 Team Progress Report  SEXUALLY TRANSMITTED DISEASES INFORMATION APP</vt:lpstr>
      <vt:lpstr>Video Link to Presentation</vt:lpstr>
      <vt:lpstr>Agenda</vt:lpstr>
      <vt:lpstr>Project progress - Awareness</vt:lpstr>
      <vt:lpstr>Project progress - Awareness</vt:lpstr>
      <vt:lpstr>Project progress - Awareness</vt:lpstr>
      <vt:lpstr>Project progress - Suggestion</vt:lpstr>
      <vt:lpstr>Project progress - Suggestion</vt:lpstr>
      <vt:lpstr>Project progress - Booking</vt:lpstr>
      <vt:lpstr>Project progress - Booking</vt:lpstr>
      <vt:lpstr>Further steps</vt:lpstr>
      <vt:lpstr>Gantt Chart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Deliverable 1 Team Topic Presentation  SEXUALLY TRANSMITTED DISEASES INFORMATION APP</dc:title>
  <dc:creator>Prashanth Subrahmanyam</dc:creator>
  <cp:lastModifiedBy>Chen</cp:lastModifiedBy>
  <cp:revision>57</cp:revision>
  <cp:lastPrinted>2019-03-10T06:23:25Z</cp:lastPrinted>
  <dcterms:created xsi:type="dcterms:W3CDTF">2019-02-17T18:06:52Z</dcterms:created>
  <dcterms:modified xsi:type="dcterms:W3CDTF">2019-03-31T01:59:31Z</dcterms:modified>
</cp:coreProperties>
</file>